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336" r:id="rId2"/>
    <p:sldId id="360" r:id="rId3"/>
    <p:sldId id="361" r:id="rId4"/>
    <p:sldId id="362" r:id="rId5"/>
    <p:sldId id="363" r:id="rId6"/>
    <p:sldId id="364" r:id="rId7"/>
    <p:sldId id="3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980" autoAdjust="0"/>
  </p:normalViewPr>
  <p:slideViewPr>
    <p:cSldViewPr>
      <p:cViewPr>
        <p:scale>
          <a:sx n="75" d="100"/>
          <a:sy n="75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10/3/2011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10/3/2011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2819400"/>
            <a:ext cx="5334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/>
              <a:t>Joseph: From Slave to Deputy </a:t>
            </a:r>
            <a:r>
              <a:rPr lang="en-US" sz="3600" b="1" i="1" dirty="0" smtClean="0"/>
              <a:t>Pharaoh</a:t>
            </a:r>
            <a:endParaRPr lang="en-US" sz="36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i="1" dirty="0"/>
              <a:t>Chapter 3 • </a:t>
            </a:r>
            <a:endParaRPr lang="en-US" sz="2000" i="1" dirty="0" smtClean="0"/>
          </a:p>
          <a:p>
            <a:pPr algn="ctr"/>
            <a:r>
              <a:rPr lang="en-US" sz="2000" i="1" dirty="0" smtClean="0"/>
              <a:t>Genesis </a:t>
            </a:r>
            <a:r>
              <a:rPr lang="en-US" sz="2000" i="1" dirty="0"/>
              <a:t>37, 39, 41-48, 50 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9962" y="1295400"/>
            <a:ext cx="7159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The Bible is a book of ________________________.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905000"/>
            <a:ext cx="79296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1st – God’s relationship with </a:t>
            </a:r>
            <a:r>
              <a:rPr lang="en-US" dirty="0" smtClean="0"/>
              <a:t>_________________ </a:t>
            </a:r>
            <a:r>
              <a:rPr lang="en-US" dirty="0"/>
              <a:t>in general –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and with </a:t>
            </a:r>
            <a:r>
              <a:rPr lang="en-US" dirty="0"/>
              <a:t>each of ____ in particular.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4751" y="3247511"/>
            <a:ext cx="7002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2nd – Humanity’s relationship with ______ another –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society </a:t>
            </a:r>
            <a:r>
              <a:rPr lang="en-US" dirty="0"/>
              <a:t>in general – </a:t>
            </a:r>
            <a:r>
              <a:rPr lang="en-US" dirty="0" smtClean="0"/>
              <a:t>and </a:t>
            </a:r>
            <a:r>
              <a:rPr lang="en-US" dirty="0"/>
              <a:t>in each </a:t>
            </a:r>
            <a:r>
              <a:rPr lang="en-US" dirty="0" smtClean="0"/>
              <a:t>________ </a:t>
            </a:r>
            <a:r>
              <a:rPr lang="en-US" dirty="0"/>
              <a:t>in particular.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9017" y="1219200"/>
            <a:ext cx="2061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relationships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12034" y="1905000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humanity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19170" y="2373868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05039" y="3276600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6800" y="3657600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family</a:t>
            </a:r>
          </a:p>
        </p:txBody>
      </p:sp>
    </p:spTree>
    <p:extLst>
      <p:ext uri="{BB962C8B-B14F-4D97-AF65-F5344CB8AC3E}">
        <p14:creationId xmlns:p14="http://schemas.microsoft.com/office/powerpoint/2010/main" val="198342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1600200"/>
            <a:ext cx="6993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Adam &amp; Eve – 1st humans in relationship with _______ – </a:t>
            </a:r>
            <a:endParaRPr lang="en-US" dirty="0" smtClean="0"/>
          </a:p>
          <a:p>
            <a:r>
              <a:rPr lang="en-US" dirty="0" smtClean="0"/>
              <a:t>break </a:t>
            </a:r>
            <a:r>
              <a:rPr lang="en-US" dirty="0"/>
              <a:t>relationship with God!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2915334"/>
            <a:ext cx="7904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Cain &amp; Abel – 1st siblings in relationship with </a:t>
            </a:r>
            <a:r>
              <a:rPr lang="en-US" dirty="0" smtClean="0"/>
              <a:t>_____________ </a:t>
            </a:r>
            <a:r>
              <a:rPr lang="en-US" dirty="0"/>
              <a:t>– </a:t>
            </a:r>
          </a:p>
          <a:p>
            <a:r>
              <a:rPr lang="en-US" dirty="0" smtClean="0"/>
              <a:t>break </a:t>
            </a:r>
            <a:r>
              <a:rPr lang="en-US" dirty="0"/>
              <a:t>relationship with each other!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0" y="1524000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19800" y="2819400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one another</a:t>
            </a:r>
          </a:p>
        </p:txBody>
      </p:sp>
    </p:spTree>
    <p:extLst>
      <p:ext uri="{BB962C8B-B14F-4D97-AF65-F5344CB8AC3E}">
        <p14:creationId xmlns:p14="http://schemas.microsoft.com/office/powerpoint/2010/main" val="34264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600200"/>
            <a:ext cx="8768747" cy="12827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story of Joseph is primarily a </a:t>
            </a:r>
            <a:r>
              <a:rPr lang="en-US" dirty="0" smtClean="0"/>
              <a:t>“__________ </a:t>
            </a:r>
            <a:r>
              <a:rPr lang="en-US" dirty="0"/>
              <a:t>story” – dealing </a:t>
            </a:r>
            <a:r>
              <a:rPr lang="en-US" dirty="0" smtClean="0"/>
              <a:t>with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broken </a:t>
            </a:r>
            <a:r>
              <a:rPr lang="en-US" dirty="0"/>
              <a:t>humanity; with glimpses and reminders of the </a:t>
            </a:r>
            <a:r>
              <a:rPr lang="en-US" dirty="0" smtClean="0"/>
              <a:t>“____________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story</a:t>
            </a:r>
            <a:r>
              <a:rPr lang="en-US" dirty="0"/>
              <a:t>” – of how God redeems, restores, and reconciles real relationships!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3857111"/>
            <a:ext cx="56014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God’s great desire and God’s ultimate passion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is </a:t>
            </a:r>
            <a:r>
              <a:rPr lang="en-US" dirty="0"/>
              <a:t>to </a:t>
            </a:r>
            <a:r>
              <a:rPr lang="en-US" dirty="0" smtClean="0"/>
              <a:t>_____________ </a:t>
            </a:r>
            <a:r>
              <a:rPr lang="en-US" dirty="0"/>
              <a:t>relationship!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69161" y="1611868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lower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9513" y="2057400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upper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4267200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restore</a:t>
            </a:r>
          </a:p>
        </p:txBody>
      </p:sp>
    </p:spTree>
    <p:extLst>
      <p:ext uri="{BB962C8B-B14F-4D97-AF65-F5344CB8AC3E}">
        <p14:creationId xmlns:p14="http://schemas.microsoft.com/office/powerpoint/2010/main" val="139202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075" y="1143000"/>
            <a:ext cx="843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What is God revealing in The Story Chapter 3 (Genesis 37-50)?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4731" y="2343834"/>
            <a:ext cx="79425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#1. In the midst of the brokenness of our “lower stories” – God is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still _______________ </a:t>
            </a:r>
            <a:r>
              <a:rPr lang="en-US" dirty="0"/>
              <a:t>His “Upper Story!”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118" y="3849469"/>
            <a:ext cx="71016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God is </a:t>
            </a:r>
            <a:r>
              <a:rPr lang="en-US" dirty="0" smtClean="0"/>
              <a:t>_____________ </a:t>
            </a:r>
            <a:r>
              <a:rPr lang="en-US" dirty="0"/>
              <a:t>– and is at work in us, through us,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and </a:t>
            </a:r>
            <a:r>
              <a:rPr lang="en-US" dirty="0"/>
              <a:t>(if He has to) in-spite of us! Genesis 39:2-3, 20-24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2743200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unfolding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3849469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sovereign</a:t>
            </a:r>
          </a:p>
        </p:txBody>
      </p:sp>
    </p:spTree>
    <p:extLst>
      <p:ext uri="{BB962C8B-B14F-4D97-AF65-F5344CB8AC3E}">
        <p14:creationId xmlns:p14="http://schemas.microsoft.com/office/powerpoint/2010/main" val="21735496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56" y="838200"/>
            <a:ext cx="8346644" cy="12827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#2. We live with the real need to be ____________, ____________, </a:t>
            </a:r>
          </a:p>
          <a:p>
            <a:pPr>
              <a:lnSpc>
                <a:spcPct val="150000"/>
              </a:lnSpc>
            </a:pPr>
            <a:r>
              <a:rPr lang="en-US" dirty="0"/>
              <a:t>and </a:t>
            </a:r>
            <a:r>
              <a:rPr lang="en-US" dirty="0" smtClean="0"/>
              <a:t>__________________ </a:t>
            </a:r>
            <a:r>
              <a:rPr lang="en-US" dirty="0"/>
              <a:t>… one with the ____________ – and –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each </a:t>
            </a:r>
            <a:r>
              <a:rPr lang="en-US" dirty="0"/>
              <a:t>of us with _______! Genesis 45:4-5, 7-8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163669"/>
            <a:ext cx="6719660" cy="867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#3. There is no _______ so deep yet He is deeper still. </a:t>
            </a:r>
          </a:p>
          <a:p>
            <a:pPr>
              <a:lnSpc>
                <a:spcPct val="150000"/>
              </a:lnSpc>
            </a:pPr>
            <a:r>
              <a:rPr lang="en-US" dirty="0"/>
              <a:t>	Genesis 50:19-20, </a:t>
            </a:r>
            <a:r>
              <a:rPr lang="en-US" dirty="0" smtClean="0"/>
              <a:t>24-25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76800" y="838200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restored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1800" y="838200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129540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reunited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5427" y="1307068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other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514600" y="1676400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God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90800" y="312420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pit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833736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9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</TotalTime>
  <Words>278</Words>
  <Application>Microsoft Office PowerPoint</Application>
  <PresentationFormat>On-screen Show (4:3)</PresentationFormat>
  <Paragraphs>47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104</cp:revision>
  <dcterms:created xsi:type="dcterms:W3CDTF">2011-01-25T13:46:25Z</dcterms:created>
  <dcterms:modified xsi:type="dcterms:W3CDTF">2011-10-03T16:37:43Z</dcterms:modified>
</cp:coreProperties>
</file>